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43" r:id="rId3"/>
    <p:sldId id="344" r:id="rId4"/>
    <p:sldId id="277" r:id="rId5"/>
    <p:sldId id="286" r:id="rId6"/>
    <p:sldId id="404" r:id="rId7"/>
    <p:sldId id="405" r:id="rId8"/>
    <p:sldId id="407" r:id="rId9"/>
    <p:sldId id="403" r:id="rId10"/>
    <p:sldId id="402" r:id="rId11"/>
    <p:sldId id="276" r:id="rId12"/>
    <p:sldId id="322" r:id="rId13"/>
    <p:sldId id="323" r:id="rId14"/>
    <p:sldId id="324" r:id="rId15"/>
    <p:sldId id="325" r:id="rId16"/>
    <p:sldId id="306" r:id="rId17"/>
    <p:sldId id="281" r:id="rId18"/>
    <p:sldId id="280" r:id="rId19"/>
    <p:sldId id="279" r:id="rId20"/>
    <p:sldId id="282" r:id="rId21"/>
    <p:sldId id="256" r:id="rId22"/>
    <p:sldId id="265" r:id="rId23"/>
    <p:sldId id="266" r:id="rId24"/>
    <p:sldId id="257" r:id="rId25"/>
    <p:sldId id="258" r:id="rId26"/>
    <p:sldId id="259" r:id="rId27"/>
    <p:sldId id="262" r:id="rId28"/>
    <p:sldId id="261" r:id="rId29"/>
    <p:sldId id="260" r:id="rId30"/>
    <p:sldId id="263" r:id="rId32"/>
    <p:sldId id="264" r:id="rId33"/>
    <p:sldId id="267" r:id="rId34"/>
    <p:sldId id="278" r:id="rId35"/>
    <p:sldId id="28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8.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6346</Words>
  <Application>WPS 演示</Application>
  <PresentationFormat>宽屏</PresentationFormat>
  <Paragraphs>437</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Arial</vt:lpstr>
      <vt:lpstr>宋体</vt:lpstr>
      <vt:lpstr>Wingdings</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45</cp:revision>
  <dcterms:created xsi:type="dcterms:W3CDTF">2015-05-05T08:02:00Z</dcterms:created>
  <dcterms:modified xsi:type="dcterms:W3CDTF">2017-08-16T04:03:20Z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